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9BD23-1A39-A144-923F-5642C4CEB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DDA057-FA19-7B4C-93C8-BB5DE18667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84EAAD-E811-084E-9FF9-FFB5E56E5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1D75B-C566-9B49-A033-2C6B4427B36B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E1121-FD40-7740-8DE7-E3FB8227F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D248F-8588-3F41-AD39-85BC7446B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603-5592-0E4D-AACA-9ECA74FD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105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5FB39-647B-CE4C-830F-A7B49BE8F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748C91-939D-6947-8C04-6C9FAB3B5B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850576-80F8-644B-9519-5B4E979FA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1D75B-C566-9B49-A033-2C6B4427B36B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69DA0-20AB-334C-A797-F98ECDA78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BCACE8-CD94-8142-B457-8C53B7237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603-5592-0E4D-AACA-9ECA74FD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199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6A626B-8E66-834F-A1FF-A50B3D7DEE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F6626B-E1B3-6340-871B-7818BBA613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BC6C6-E1B8-C945-9D4B-BB5A199CE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1D75B-C566-9B49-A033-2C6B4427B36B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79A91-1F03-5640-A415-F7D0CDAB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810E61-ED21-B047-9B55-3E7CA24B5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603-5592-0E4D-AACA-9ECA74FD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120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7BEDC-F42E-DF4C-8FC8-705C36610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B685B-2D7F-914A-800F-035462EF31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463281-C4B2-574D-A6A2-069C3AD8A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1D75B-C566-9B49-A033-2C6B4427B36B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0E4B2-BE56-E54F-984A-8D03DF9F4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ECBF4F-410E-1347-BAE9-AFBAE93E7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603-5592-0E4D-AACA-9ECA74FD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453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B8080-1C54-3E44-AE10-6A2FB0FB9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65D4A-E419-E445-9039-FA6A29EE06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31B97-0165-DC43-A269-AAF2CB52B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1D75B-C566-9B49-A033-2C6B4427B36B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B185A-74E8-C847-AD49-D2FC5FBE4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087007-1D2C-A942-95D8-C6FE4BC42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603-5592-0E4D-AACA-9ECA74FD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13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BF491-7F8D-6841-9605-F6B8EDC6E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076A0-D3CE-2D4E-97EF-C2D42366E0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B1B10F-9091-104D-A674-46B5040F31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B8818F-1397-DA48-AA31-63ACCD718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1D75B-C566-9B49-A033-2C6B4427B36B}" type="datetimeFigureOut">
              <a:rPr lang="en-US" smtClean="0"/>
              <a:t>1/21/21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01A28A-69FF-B941-94D6-BDF21A662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B38D81-E429-7B43-9C2A-4AD39CE71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603-5592-0E4D-AACA-9ECA74FD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818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99535-3F86-F040-A6E0-9B45257A2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37761F-92C1-4946-B22A-73BBD73EF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695A35-EE08-FD4C-BF39-613F5BA7D9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A0EF8C-F787-F14D-A135-86BC6DC19C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3FDE55-4E85-6143-A123-DA13AFA050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BF13E8-691C-F446-83A0-92B3EACE3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1D75B-C566-9B49-A033-2C6B4427B36B}" type="datetimeFigureOut">
              <a:rPr lang="en-US" smtClean="0"/>
              <a:t>1/21/21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281A14-82A7-5A4B-A182-0143A6CF2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F9DD18-F551-AD43-AFDF-FD70766DB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603-5592-0E4D-AACA-9ECA74FD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010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D55D2-D791-3E4A-BDCE-5A545FBE1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9B5E80-1F60-7646-A060-1D43C4F88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1D75B-C566-9B49-A033-2C6B4427B36B}" type="datetimeFigureOut">
              <a:rPr lang="en-US" smtClean="0"/>
              <a:t>1/21/21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9B08C0-BA6A-D546-ADA8-6E461CB04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9353F5-2896-9144-9200-C2EBCDCF3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603-5592-0E4D-AACA-9ECA74FD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458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4C3993-65D6-A548-B45B-1C56BE7F9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1D75B-C566-9B49-A033-2C6B4427B36B}" type="datetimeFigureOut">
              <a:rPr lang="en-US" smtClean="0"/>
              <a:t>1/21/21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8CAD46-86C2-D040-AB13-BC7DB1F6E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7206B9-17D1-2041-B8B8-195C1EA40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603-5592-0E4D-AACA-9ECA74FD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046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652E5-40AC-8347-B407-60D999DC7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84749-5437-5442-AE8F-0A2AD2248F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33B60C-4568-FE44-A6E6-6876865B76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7F68E5-F324-7645-AF91-637926849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1D75B-C566-9B49-A033-2C6B4427B36B}" type="datetimeFigureOut">
              <a:rPr lang="en-US" smtClean="0"/>
              <a:t>1/21/21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F321C-4947-B043-9074-B4E774D99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D6706F-4526-E34D-AC9E-90DDACA71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603-5592-0E4D-AACA-9ECA74FD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801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1FFB4-69AB-014B-BA02-6AFC916A0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FF958E-2E1C-5A4D-A1AD-6C2F09B505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35E636-8909-D043-9B85-3A86A910BC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CF8E8A-91E1-604B-A379-B475C83C5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1D75B-C566-9B49-A033-2C6B4427B36B}" type="datetimeFigureOut">
              <a:rPr lang="en-US" smtClean="0"/>
              <a:t>1/21/21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ADE4AF-F092-8247-B0B2-9339E9B59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5447AF-41E6-8E40-BA58-4FB18150C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603-5592-0E4D-AACA-9ECA74FD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304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8C3750-3F31-E347-AFAF-EBF399F7C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E27E1-D3A6-A14A-8EB6-B133E56DA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A53C8D-8FC1-9146-B1AD-2CE2CDE20D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51D75B-C566-9B49-A033-2C6B4427B36B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0FB1E-BD12-B844-B16E-241E84A1FF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3089AD-6C03-ED45-8A13-0EBC7B5C2B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32603-5592-0E4D-AACA-9ECA74FD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68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BBABC-C065-C844-9A6A-46552AF00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Maps - Python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DD69520-4C3B-1347-B220-1154B78E00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9074" y="1303199"/>
            <a:ext cx="7839182" cy="508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331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FFAB3-7056-CD4A-A165-ADB8E994A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Chart - Python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9FFC73A-4394-8744-B95D-33EC3F6EDA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5379" y="1357768"/>
            <a:ext cx="7417941" cy="514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378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B2EA2-CF28-6E46-944A-BD710C505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Stacked Area Chart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EDEA8F5-19D7-F447-ACDA-2192799001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6319" y="1353902"/>
            <a:ext cx="10130319" cy="5248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367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08554-3947-1D4D-8934-1197AFDD3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Maps - 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8FB7CB5-E758-C849-AE10-88D8F7F962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7978" y="1237234"/>
            <a:ext cx="8661114" cy="5569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689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72E8D-F187-9047-843A-CBF56ECD0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Chart - 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F1EFCEF-EA5F-0346-84AB-94FBA6DD72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4008" y="1382594"/>
            <a:ext cx="8147407" cy="523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043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770DA-6923-D846-970E-643C5BC8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Stacked Area Chart - 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E293C18-3CFC-004E-94CD-E11FBC0BF8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8800" y="1318699"/>
            <a:ext cx="8147407" cy="523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245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9ABC6-0803-6744-A80C-6BC07C7C7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Map - Tableau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DDC8127-262C-1A4E-9D74-7F0A34BAC7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4139" y="1586652"/>
            <a:ext cx="9025254" cy="4906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85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BB45E-BDC0-6749-A3AA-D24FBAC3C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Chart - Tableau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C0A0229-D6CD-7C49-96A5-6C329266E8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2220" y="1459991"/>
            <a:ext cx="9113177" cy="5130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866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F3F7E-D03A-514C-A96F-01C4EBD3D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Stacked Area Chart - Tableau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2750B97-2253-5B4F-89ED-CAE989521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5092" y="1294873"/>
            <a:ext cx="9431677" cy="533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631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37</Words>
  <Application>Microsoft Macintosh PowerPoint</Application>
  <PresentationFormat>Widescreen</PresentationFormat>
  <Paragraphs>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Tree Maps - Python</vt:lpstr>
      <vt:lpstr>Area Chart - Python</vt:lpstr>
      <vt:lpstr>Stacked Area Chart</vt:lpstr>
      <vt:lpstr>Tree Maps - R</vt:lpstr>
      <vt:lpstr>Area Chart - R</vt:lpstr>
      <vt:lpstr>Stacked Area Chart - R</vt:lpstr>
      <vt:lpstr>Tree Map - Tableau</vt:lpstr>
      <vt:lpstr>Area Chart - Tableau</vt:lpstr>
      <vt:lpstr>Stacked Area Chart - Tableau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Tree Maps - Python</dc:title>
  <dc:creator>Vinay Nagaraj</dc:creator>
  <cp:lastModifiedBy>Vinay Nagaraj</cp:lastModifiedBy>
  <cp:revision>3</cp:revision>
  <dcterms:created xsi:type="dcterms:W3CDTF">2021-01-20T13:16:56Z</dcterms:created>
  <dcterms:modified xsi:type="dcterms:W3CDTF">2021-01-21T12:43:08Z</dcterms:modified>
</cp:coreProperties>
</file>

<file path=docProps/thumbnail.jpeg>
</file>